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  <p:sldId id="294" r:id="rId20"/>
    <p:sldId id="295" r:id="rId21"/>
    <p:sldId id="296" r:id="rId22"/>
    <p:sldId id="29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9D292-8D28-4719-B1CE-42A0124C553C}" v="3" dt="2022-06-24T13:44:27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93522" autoAdjust="0"/>
  </p:normalViewPr>
  <p:slideViewPr>
    <p:cSldViewPr snapToGrid="0">
      <p:cViewPr>
        <p:scale>
          <a:sx n="63" d="100"/>
          <a:sy n="63" d="100"/>
        </p:scale>
        <p:origin x="160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hi Pembe" userId="f6759ade-a6bf-47ce-800f-3ea3f215d0a3" providerId="ADAL" clId="{D639D292-8D28-4719-B1CE-42A0124C553C}"/>
    <pc:docChg chg="undo custSel addSld delSld modSld">
      <pc:chgData name="Suphi Pembe" userId="f6759ade-a6bf-47ce-800f-3ea3f215d0a3" providerId="ADAL" clId="{D639D292-8D28-4719-B1CE-42A0124C553C}" dt="2022-06-24T13:45:33.011" v="30" actId="948"/>
      <pc:docMkLst>
        <pc:docMk/>
      </pc:docMkLst>
      <pc:sldChg chg="del">
        <pc:chgData name="Suphi Pembe" userId="f6759ade-a6bf-47ce-800f-3ea3f215d0a3" providerId="ADAL" clId="{D639D292-8D28-4719-B1CE-42A0124C553C}" dt="2022-06-24T13:43:19.902" v="14" actId="47"/>
        <pc:sldMkLst>
          <pc:docMk/>
          <pc:sldMk cId="2530250925" sldId="291"/>
        </pc:sldMkLst>
      </pc:sldChg>
      <pc:sldChg chg="del">
        <pc:chgData name="Suphi Pembe" userId="f6759ade-a6bf-47ce-800f-3ea3f215d0a3" providerId="ADAL" clId="{D639D292-8D28-4719-B1CE-42A0124C553C}" dt="2022-06-24T13:43:23.016" v="15" actId="47"/>
        <pc:sldMkLst>
          <pc:docMk/>
          <pc:sldMk cId="3639233611" sldId="292"/>
        </pc:sldMkLst>
      </pc:sldChg>
      <pc:sldChg chg="modSp add mod">
        <pc:chgData name="Suphi Pembe" userId="f6759ade-a6bf-47ce-800f-3ea3f215d0a3" providerId="ADAL" clId="{D639D292-8D28-4719-B1CE-42A0124C553C}" dt="2022-06-24T13:43:11.251" v="13" actId="948"/>
        <pc:sldMkLst>
          <pc:docMk/>
          <pc:sldMk cId="828881463" sldId="294"/>
        </pc:sldMkLst>
        <pc:spChg chg="mod">
          <ac:chgData name="Suphi Pembe" userId="f6759ade-a6bf-47ce-800f-3ea3f215d0a3" providerId="ADAL" clId="{D639D292-8D28-4719-B1CE-42A0124C553C}" dt="2022-06-24T13:43:11.251" v="13" actId="948"/>
          <ac:spMkLst>
            <pc:docMk/>
            <pc:sldMk cId="828881463" sldId="294"/>
            <ac:spMk id="3" creationId="{29758051-3BFD-6152-7613-D3A71EC49807}"/>
          </ac:spMkLst>
        </pc:spChg>
      </pc:sldChg>
      <pc:sldChg chg="modSp add mod">
        <pc:chgData name="Suphi Pembe" userId="f6759ade-a6bf-47ce-800f-3ea3f215d0a3" providerId="ADAL" clId="{D639D292-8D28-4719-B1CE-42A0124C553C}" dt="2022-06-24T13:44:43.574" v="25" actId="21"/>
        <pc:sldMkLst>
          <pc:docMk/>
          <pc:sldMk cId="3017935678" sldId="295"/>
        </pc:sldMkLst>
        <pc:spChg chg="mod">
          <ac:chgData name="Suphi Pembe" userId="f6759ade-a6bf-47ce-800f-3ea3f215d0a3" providerId="ADAL" clId="{D639D292-8D28-4719-B1CE-42A0124C553C}" dt="2022-06-24T13:44:43.574" v="25" actId="21"/>
          <ac:spMkLst>
            <pc:docMk/>
            <pc:sldMk cId="3017935678" sldId="295"/>
            <ac:spMk id="3" creationId="{29758051-3BFD-6152-7613-D3A71EC49807}"/>
          </ac:spMkLst>
        </pc:spChg>
        <pc:spChg chg="mod">
          <ac:chgData name="Suphi Pembe" userId="f6759ade-a6bf-47ce-800f-3ea3f215d0a3" providerId="ADAL" clId="{D639D292-8D28-4719-B1CE-42A0124C553C}" dt="2022-06-24T13:44:38.646" v="24" actId="113"/>
          <ac:spMkLst>
            <pc:docMk/>
            <pc:sldMk cId="3017935678" sldId="295"/>
            <ac:spMk id="4" creationId="{5F7142DE-9C5A-A9D3-6E89-4EADA5D56A78}"/>
          </ac:spMkLst>
        </pc:spChg>
      </pc:sldChg>
      <pc:sldChg chg="modSp add mod">
        <pc:chgData name="Suphi Pembe" userId="f6759ade-a6bf-47ce-800f-3ea3f215d0a3" providerId="ADAL" clId="{D639D292-8D28-4719-B1CE-42A0124C553C}" dt="2022-06-24T13:45:33.011" v="30" actId="948"/>
        <pc:sldMkLst>
          <pc:docMk/>
          <pc:sldMk cId="48084511" sldId="296"/>
        </pc:sldMkLst>
        <pc:spChg chg="mod">
          <ac:chgData name="Suphi Pembe" userId="f6759ade-a6bf-47ce-800f-3ea3f215d0a3" providerId="ADAL" clId="{D639D292-8D28-4719-B1CE-42A0124C553C}" dt="2022-06-24T13:45:33.011" v="30" actId="948"/>
          <ac:spMkLst>
            <pc:docMk/>
            <pc:sldMk cId="48084511" sldId="296"/>
            <ac:spMk id="3" creationId="{29758051-3BFD-6152-7613-D3A71EC4980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36DF2-F92E-46D4-877F-E5C83F5862F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96115-7B83-4BB0-A439-7188AC5C6680}">
      <dgm:prSet/>
      <dgm:spPr/>
      <dgm:t>
        <a:bodyPr/>
        <a:lstStyle/>
        <a:p>
          <a:r>
            <a:rPr lang="de-DE"/>
            <a:t>Anything as a Service (XaaS): vernetzte Ressourcen als Servicekomponenten anbieten</a:t>
          </a:r>
          <a:endParaRPr lang="en-US"/>
        </a:p>
      </dgm:t>
    </dgm:pt>
    <dgm:pt modelId="{5494CDB2-BFDD-4E0A-9742-78E16C9E4654}" type="parTrans" cxnId="{BAC1BCC0-E281-4581-8BB0-C2060BE794AD}">
      <dgm:prSet/>
      <dgm:spPr/>
      <dgm:t>
        <a:bodyPr/>
        <a:lstStyle/>
        <a:p>
          <a:endParaRPr lang="en-US"/>
        </a:p>
      </dgm:t>
    </dgm:pt>
    <dgm:pt modelId="{5D00A80E-9884-49AB-9DEC-EAE8BDB67264}" type="sibTrans" cxnId="{BAC1BCC0-E281-4581-8BB0-C2060BE794AD}">
      <dgm:prSet/>
      <dgm:spPr/>
      <dgm:t>
        <a:bodyPr/>
        <a:lstStyle/>
        <a:p>
          <a:endParaRPr lang="en-US"/>
        </a:p>
      </dgm:t>
    </dgm:pt>
    <dgm:pt modelId="{A291B278-E0EF-4411-85B4-8F6C2398B1DC}">
      <dgm:prSet/>
      <dgm:spPr/>
      <dgm:t>
        <a:bodyPr/>
        <a:lstStyle/>
        <a:p>
          <a:r>
            <a:rPr lang="de-DE"/>
            <a:t>Cloud Computing: Betriebsmodell bestehend auf der Virtualisierung von IT-Infrastrukturkomponenten.</a:t>
          </a:r>
          <a:endParaRPr lang="en-US"/>
        </a:p>
      </dgm:t>
    </dgm:pt>
    <dgm:pt modelId="{0DB94D8A-28C9-49B4-931C-C4675D1B7D2C}" type="parTrans" cxnId="{F0991995-DBFD-4228-B967-6600827E00CE}">
      <dgm:prSet/>
      <dgm:spPr/>
      <dgm:t>
        <a:bodyPr/>
        <a:lstStyle/>
        <a:p>
          <a:endParaRPr lang="en-US"/>
        </a:p>
      </dgm:t>
    </dgm:pt>
    <dgm:pt modelId="{6E131AE3-71E3-4EC5-A023-FAB20777FB86}" type="sibTrans" cxnId="{F0991995-DBFD-4228-B967-6600827E00CE}">
      <dgm:prSet/>
      <dgm:spPr/>
      <dgm:t>
        <a:bodyPr/>
        <a:lstStyle/>
        <a:p>
          <a:endParaRPr lang="en-US"/>
        </a:p>
      </dgm:t>
    </dgm:pt>
    <dgm:pt modelId="{B2BE1B48-668D-4C30-8D1E-69198ABB9E4A}" type="pres">
      <dgm:prSet presAssocID="{09A36DF2-F92E-46D4-877F-E5C83F586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D278-131F-4001-B163-7FD6EDF09EE9}" type="pres">
      <dgm:prSet presAssocID="{C7396115-7B83-4BB0-A439-7188AC5C6680}" presName="hierRoot1" presStyleCnt="0"/>
      <dgm:spPr/>
    </dgm:pt>
    <dgm:pt modelId="{154544F6-2792-411D-AA4D-4FF647012A91}" type="pres">
      <dgm:prSet presAssocID="{C7396115-7B83-4BB0-A439-7188AC5C6680}" presName="composite" presStyleCnt="0"/>
      <dgm:spPr/>
    </dgm:pt>
    <dgm:pt modelId="{C01583FE-DE20-4C4E-A476-0AA177A91061}" type="pres">
      <dgm:prSet presAssocID="{C7396115-7B83-4BB0-A439-7188AC5C6680}" presName="background" presStyleLbl="node0" presStyleIdx="0" presStyleCnt="2"/>
      <dgm:spPr/>
    </dgm:pt>
    <dgm:pt modelId="{75661EEC-5F08-49B1-AD10-A9F0CF433645}" type="pres">
      <dgm:prSet presAssocID="{C7396115-7B83-4BB0-A439-7188AC5C6680}" presName="text" presStyleLbl="fgAcc0" presStyleIdx="0" presStyleCnt="2">
        <dgm:presLayoutVars>
          <dgm:chPref val="3"/>
        </dgm:presLayoutVars>
      </dgm:prSet>
      <dgm:spPr/>
    </dgm:pt>
    <dgm:pt modelId="{50587493-D8FF-4613-BA46-70BBA6687177}" type="pres">
      <dgm:prSet presAssocID="{C7396115-7B83-4BB0-A439-7188AC5C6680}" presName="hierChild2" presStyleCnt="0"/>
      <dgm:spPr/>
    </dgm:pt>
    <dgm:pt modelId="{9F725E78-51D1-400B-9C61-B0D4443BC680}" type="pres">
      <dgm:prSet presAssocID="{A291B278-E0EF-4411-85B4-8F6C2398B1DC}" presName="hierRoot1" presStyleCnt="0"/>
      <dgm:spPr/>
    </dgm:pt>
    <dgm:pt modelId="{692B9B04-A441-4075-A8F5-0E6A5270B806}" type="pres">
      <dgm:prSet presAssocID="{A291B278-E0EF-4411-85B4-8F6C2398B1DC}" presName="composite" presStyleCnt="0"/>
      <dgm:spPr/>
    </dgm:pt>
    <dgm:pt modelId="{F9B15066-9638-4CC2-AD67-CC278E92C60C}" type="pres">
      <dgm:prSet presAssocID="{A291B278-E0EF-4411-85B4-8F6C2398B1DC}" presName="background" presStyleLbl="node0" presStyleIdx="1" presStyleCnt="2"/>
      <dgm:spPr/>
    </dgm:pt>
    <dgm:pt modelId="{638F9678-B89D-472F-A3F0-B0D77C215A66}" type="pres">
      <dgm:prSet presAssocID="{A291B278-E0EF-4411-85B4-8F6C2398B1DC}" presName="text" presStyleLbl="fgAcc0" presStyleIdx="1" presStyleCnt="2">
        <dgm:presLayoutVars>
          <dgm:chPref val="3"/>
        </dgm:presLayoutVars>
      </dgm:prSet>
      <dgm:spPr/>
    </dgm:pt>
    <dgm:pt modelId="{BD88B2C8-1D72-4655-ABD8-068386AE6ABC}" type="pres">
      <dgm:prSet presAssocID="{A291B278-E0EF-4411-85B4-8F6C2398B1DC}" presName="hierChild2" presStyleCnt="0"/>
      <dgm:spPr/>
    </dgm:pt>
  </dgm:ptLst>
  <dgm:cxnLst>
    <dgm:cxn modelId="{325D483F-8EC8-485B-BCCA-C1579000B9BB}" type="presOf" srcId="{C7396115-7B83-4BB0-A439-7188AC5C6680}" destId="{75661EEC-5F08-49B1-AD10-A9F0CF433645}" srcOrd="0" destOrd="0" presId="urn:microsoft.com/office/officeart/2005/8/layout/hierarchy1"/>
    <dgm:cxn modelId="{2618EC42-10D2-4ECD-9374-994266968070}" type="presOf" srcId="{A291B278-E0EF-4411-85B4-8F6C2398B1DC}" destId="{638F9678-B89D-472F-A3F0-B0D77C215A66}" srcOrd="0" destOrd="0" presId="urn:microsoft.com/office/officeart/2005/8/layout/hierarchy1"/>
    <dgm:cxn modelId="{55FADF92-F673-46C8-8D10-525B10E17825}" type="presOf" srcId="{09A36DF2-F92E-46D4-877F-E5C83F5862F2}" destId="{B2BE1B48-668D-4C30-8D1E-69198ABB9E4A}" srcOrd="0" destOrd="0" presId="urn:microsoft.com/office/officeart/2005/8/layout/hierarchy1"/>
    <dgm:cxn modelId="{F0991995-DBFD-4228-B967-6600827E00CE}" srcId="{09A36DF2-F92E-46D4-877F-E5C83F5862F2}" destId="{A291B278-E0EF-4411-85B4-8F6C2398B1DC}" srcOrd="1" destOrd="0" parTransId="{0DB94D8A-28C9-49B4-931C-C4675D1B7D2C}" sibTransId="{6E131AE3-71E3-4EC5-A023-FAB20777FB86}"/>
    <dgm:cxn modelId="{BAC1BCC0-E281-4581-8BB0-C2060BE794AD}" srcId="{09A36DF2-F92E-46D4-877F-E5C83F5862F2}" destId="{C7396115-7B83-4BB0-A439-7188AC5C6680}" srcOrd="0" destOrd="0" parTransId="{5494CDB2-BFDD-4E0A-9742-78E16C9E4654}" sibTransId="{5D00A80E-9884-49AB-9DEC-EAE8BDB67264}"/>
    <dgm:cxn modelId="{A8123711-CBD1-4017-8CFC-6148976E8495}" type="presParOf" srcId="{B2BE1B48-668D-4C30-8D1E-69198ABB9E4A}" destId="{4483D278-131F-4001-B163-7FD6EDF09EE9}" srcOrd="0" destOrd="0" presId="urn:microsoft.com/office/officeart/2005/8/layout/hierarchy1"/>
    <dgm:cxn modelId="{49C5CC0D-E148-4BA3-BC8C-73F03AA1A48C}" type="presParOf" srcId="{4483D278-131F-4001-B163-7FD6EDF09EE9}" destId="{154544F6-2792-411D-AA4D-4FF647012A91}" srcOrd="0" destOrd="0" presId="urn:microsoft.com/office/officeart/2005/8/layout/hierarchy1"/>
    <dgm:cxn modelId="{006553D6-0E80-46BA-B981-54241697E487}" type="presParOf" srcId="{154544F6-2792-411D-AA4D-4FF647012A91}" destId="{C01583FE-DE20-4C4E-A476-0AA177A91061}" srcOrd="0" destOrd="0" presId="urn:microsoft.com/office/officeart/2005/8/layout/hierarchy1"/>
    <dgm:cxn modelId="{2D269ECA-7834-4C5E-AEA6-B8D57D738126}" type="presParOf" srcId="{154544F6-2792-411D-AA4D-4FF647012A91}" destId="{75661EEC-5F08-49B1-AD10-A9F0CF433645}" srcOrd="1" destOrd="0" presId="urn:microsoft.com/office/officeart/2005/8/layout/hierarchy1"/>
    <dgm:cxn modelId="{A0F87D2C-062F-4381-8026-4CE7C566D611}" type="presParOf" srcId="{4483D278-131F-4001-B163-7FD6EDF09EE9}" destId="{50587493-D8FF-4613-BA46-70BBA6687177}" srcOrd="1" destOrd="0" presId="urn:microsoft.com/office/officeart/2005/8/layout/hierarchy1"/>
    <dgm:cxn modelId="{BC6DA587-3541-4761-967D-592C0A64A087}" type="presParOf" srcId="{B2BE1B48-668D-4C30-8D1E-69198ABB9E4A}" destId="{9F725E78-51D1-400B-9C61-B0D4443BC680}" srcOrd="1" destOrd="0" presId="urn:microsoft.com/office/officeart/2005/8/layout/hierarchy1"/>
    <dgm:cxn modelId="{ABAE212D-6A92-47DA-933A-F83DBBC7D2AA}" type="presParOf" srcId="{9F725E78-51D1-400B-9C61-B0D4443BC680}" destId="{692B9B04-A441-4075-A8F5-0E6A5270B806}" srcOrd="0" destOrd="0" presId="urn:microsoft.com/office/officeart/2005/8/layout/hierarchy1"/>
    <dgm:cxn modelId="{CF843CC8-DF39-4790-9733-AA6F3B2B1F28}" type="presParOf" srcId="{692B9B04-A441-4075-A8F5-0E6A5270B806}" destId="{F9B15066-9638-4CC2-AD67-CC278E92C60C}" srcOrd="0" destOrd="0" presId="urn:microsoft.com/office/officeart/2005/8/layout/hierarchy1"/>
    <dgm:cxn modelId="{24E8475F-4A3A-4B3A-9707-EDD8594E9ABD}" type="presParOf" srcId="{692B9B04-A441-4075-A8F5-0E6A5270B806}" destId="{638F9678-B89D-472F-A3F0-B0D77C215A66}" srcOrd="1" destOrd="0" presId="urn:microsoft.com/office/officeart/2005/8/layout/hierarchy1"/>
    <dgm:cxn modelId="{ED758BE7-C329-41AA-8EC0-FB2100B4819A}" type="presParOf" srcId="{9F725E78-51D1-400B-9C61-B0D4443BC680}" destId="{BD88B2C8-1D72-4655-ABD8-068386AE6A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583FE-DE20-4C4E-A476-0AA177A91061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61EEC-5F08-49B1-AD10-A9F0CF43364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Anything as a Service (XaaS): vernetzte Ressourcen als Servicekomponenten anbieten</a:t>
          </a:r>
          <a:endParaRPr lang="en-US" sz="2900" kern="1200"/>
        </a:p>
      </dsp:txBody>
      <dsp:txXfrm>
        <a:off x="585701" y="1066737"/>
        <a:ext cx="4337991" cy="2693452"/>
      </dsp:txXfrm>
    </dsp:sp>
    <dsp:sp modelId="{F9B15066-9638-4CC2-AD67-CC278E92C60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F9678-B89D-472F-A3F0-B0D77C215A6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Cloud Computing: Betriebsmodell bestehend auf der Virtualisierung von IT-Infrastrukturkomponenten.</a:t>
          </a:r>
          <a:endParaRPr lang="en-US" sz="29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24.06.2022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24.06.2022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24.06.2022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63BCA63-09E4-0E28-4E9D-485B7200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2" y="1825625"/>
            <a:ext cx="773721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Almubaddel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Majed und Ahmed M.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Elmogy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“Cloud Computing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Antecedents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Challenges, 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and Directions”. In: Proceedings of the International Conference on Internet of things and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Computing. Hrsg. von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Djallel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Eddine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Boubiche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u. a. New York, NY, USA: ACM,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2016, S. 1–5.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Arslanian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Henri. The Book of Crypto: The Complete Guide to Understanding Bitcoin, Cryptocurrencies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Digital Assets. Springer eBook Collection.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Publishing und Imprint Palgrave Macmillan,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Clement, J. Cloud gaming market value worldwide from 2019 to 2024. URL: https://www.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statista.com/statistics/932758/cloud- gaming- market- world/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Fernandes, G. Cloud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Gamings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21.7 Million Paying Users Helped the Market Generate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1.5 Billion in 2021; These Yearly Revenues Will Quadruple in 2024. URL: https : / 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newzoo.com/insights/articles/cloud-gaming-market-generated-1-5-billion-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dollars-in-2021/ (besucht am 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Froeschle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Hans-Peter und Stefan Meinhardt. “Cloud Computing – Von Enterprise Systems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zu Business Networks”. In: HMD Praxis der Wirtschaftsinformatik 51.6 (2014), S. 773–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774.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Gabriele D’Angelo, Stefano Ferretti und Moreno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Cloud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for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Gaming.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eBook Collection. Cham: Springer International Publishing Switzerland, 2015.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Jadhav, N. The rise of GPU-as-a-Service. URL: https://www.yotta.com/the-rise-of-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gpu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-as-a-service/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 24.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Kords, Martin. Weltweite Lieferung von Halbleiterprodukten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integrated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circuit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fur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die Automobilindustrie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von 2011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/1288183/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halbleiterlieferungen-fuer-kraftfahrzeuge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Marco u. a. “Performance prediction of deep learning applications training in GPU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as a service systems”. In: Cluster Computing 25.2 (2022), S. 1279–1302.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Laulajainen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J., T.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Sutinen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S.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Jarvinen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“Experiments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with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QoS-Aware Gaming-on-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Demand Service”. In: 20th International Conference on Advanced Information Networking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Applications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Volume 1 (AINA’06). Bd. 1. 2006, S. 805–810.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Loop, Charles und Jim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“Real-time GPU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rendering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piecewise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algebraic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surfaces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”.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In: ACM SIGGRAPH 2006 Papers on - SIGGRAPH ’06. Hrsg. von John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Finnegan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Julie Dorsey. New York, New York, USA: ACM Press, 2006, S. 664.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McClean, Bill. The 2022 McClean Report. URL: https://www.icinsights.com/news/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bulletins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/The-Real-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Reason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-Behind-The-Automotive-Industry-IC-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ShortageA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StepFunction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-Surge-In-Demand/ (besucht am 02.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Moro-Visconti, Roberto, Hrsg.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Augmented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Corporate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Publishing,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Key Numbers. URL: https://newzoo.com/key-numbers/ (besucht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Arto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Pasi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. “Developing Cloud Business Models: A Case Study 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Gaming”. In: IEEE Software 28.4 (2011), S. 42–47.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Riasanow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Tobias und Helmut Krcmar.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Everything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 Service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XaaS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)”. In: Handbuch Digitale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Wirtschaft. Hrsg. von Tobias Kollmann. Springer Reference Wirtschaft. Wiesbaden: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Springer Fachmedien Wiesbaden, 2020, S. 1–12.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Rimol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Meghan. Gartner Says Global Chip Shortage Expected to Persist Until Second Quarter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of 2022. URL: https://www.gartner.com/en/newsroom/press-releases/2021-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05- 12-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gartner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 says- global- chip- shortage- expected- to- persist- until-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second-quarter-of-2022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Soliman, Omar u. a. “Mobile Cloud Gaming: Issues and Challenges”. In: Mobile Web Information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Systems. Hrsg. von David Hutchison u. a. Bd. 8093.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Lecture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Notes in Computer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Science. Berlin, Heidelberg: Springer Berlin Heidelberg, 2013, S. 121–128.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Google. Bandbreite, Datennutzung 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Streamingqualitat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URL: https://support.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google.com/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answer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/9607891?hl=de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Statista-Research-Department. Volumen der weltweiten Investitionen in Blockchain-Technologien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von 2018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1198230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weltweite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investitionen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in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blockchain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technologien-und-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kryptowaehrungen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 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Mirko, Ivan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Lea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“Analysis 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cloud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gaming service adaptation under different network conditions: The case of NVIDIA Ge-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Force NOW”. In: 2016 Eighth International Conference on Quality of Multimedia Experience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QoMEX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). 2016, S. 1–6.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935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Telekom. 5G Cloud Gaming. URL: https://www.telekom.de/unterwegs/was- ist-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5g/5g-cloud-gaming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Jeffrey,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Nir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Joanna F.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Scarcity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and Global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Insecurity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: The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Semiconductor Shortage”. In: IT Professional 23.5 (2021), S. 78–82.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Wang,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Zhenning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u. a. “Quality of Service Support for Fine-Grained Sharing on GPUs”. In: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Proceedings of the 44th Annual International Symposium on Computer Architecture. New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York, NY, USA: ACM, 2017, S. 269–281.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Wei Cai, Min Chen und Victor C.M. Leung. “Toward Gaming as a Service”. In: IEEE Internet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Computing 18.3 (2014), S. 12–18.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Zadtootaghaj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Saman. Quality of Experience Modeling for Cloud Gaming Services.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eBook Collection. Cham: Springer Nature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Switzerland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AG, 2022.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8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C50A-D170-D96E-3902-C66A781E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</a:t>
            </a:r>
            <a:b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 freuen uns auf Eure Fragen.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F7B5-7F5C-F890-63F5-BA719BFC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99BA-574A-6403-2DE2-F376B26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3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 – Cloud Computing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A318E3DF-FA52-3093-3990-54A834152C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2056</Words>
  <Application>Microsoft Office PowerPoint</Application>
  <PresentationFormat>Breitbild</PresentationFormat>
  <Paragraphs>220</Paragraphs>
  <Slides>22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NimbusSanL-Regu</vt:lpstr>
      <vt:lpstr>Office</vt:lpstr>
      <vt:lpstr>Subversion</vt:lpstr>
      <vt:lpstr>Einleitung</vt:lpstr>
      <vt:lpstr>Anything as a Service 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  <vt:lpstr>Quellenverzeichnis</vt:lpstr>
      <vt:lpstr>Quellenverzeichnis</vt:lpstr>
      <vt:lpstr>Quellenverzeichnis</vt:lpstr>
      <vt:lpstr>Vielen Dank für Eure Aufmerksamkeit. Wir freuen uns auf Eure Fragen.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10</cp:revision>
  <dcterms:created xsi:type="dcterms:W3CDTF">2022-06-07T16:29:11Z</dcterms:created>
  <dcterms:modified xsi:type="dcterms:W3CDTF">2022-06-24T13:45:37Z</dcterms:modified>
</cp:coreProperties>
</file>